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2" r:id="rId15"/>
    <p:sldId id="273" r:id="rId16"/>
    <p:sldId id="274" r:id="rId17"/>
    <p:sldId id="275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-84" y="-4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4" Type="http://schemas.openxmlformats.org/officeDocument/2006/relationships/tableStyles" Target="tableStyles.xml"/><Relationship Id="rId63" Type="http://schemas.openxmlformats.org/officeDocument/2006/relationships/viewProps" Target="viewProps.xml"/><Relationship Id="rId62" Type="http://schemas.openxmlformats.org/officeDocument/2006/relationships/presProps" Target="presProps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F18BC-04AF-4912-BA01-BB864BAA58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B87AB-2B5B-4773-B033-66A8848355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F18BC-04AF-4912-BA01-BB864BAA58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B87AB-2B5B-4773-B033-66A8848355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F18BC-04AF-4912-BA01-BB864BAA58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B87AB-2B5B-4773-B033-66A8848355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F18BC-04AF-4912-BA01-BB864BAA58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B87AB-2B5B-4773-B033-66A8848355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F18BC-04AF-4912-BA01-BB864BAA58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B87AB-2B5B-4773-B033-66A8848355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F18BC-04AF-4912-BA01-BB864BAA58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B87AB-2B5B-4773-B033-66A8848355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F18BC-04AF-4912-BA01-BB864BAA58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B87AB-2B5B-4773-B033-66A8848355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F18BC-04AF-4912-BA01-BB864BAA58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B87AB-2B5B-4773-B033-66A8848355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F18BC-04AF-4912-BA01-BB864BAA58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B87AB-2B5B-4773-B033-66A8848355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F18BC-04AF-4912-BA01-BB864BAA58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B87AB-2B5B-4773-B033-66A8848355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F18BC-04AF-4912-BA01-BB864BAA58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B87AB-2B5B-4773-B033-66A8848355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F18BC-04AF-4912-BA01-BB864BAA58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B87AB-2B5B-4773-B033-66A8848355D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4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5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6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7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0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1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2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3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5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6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7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8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01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11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12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14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16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17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80" y="588645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18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19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22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23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24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02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25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26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27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28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29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30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31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32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33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34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03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35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36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37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38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41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42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43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46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47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48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04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49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50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51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54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55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56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59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60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61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62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05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63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64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67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68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69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70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71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72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73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100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07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08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09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10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全屏显示(4:3)</PresentationFormat>
  <Paragraphs>0</Paragraphs>
  <Slides>59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6" baseType="lpstr">
      <vt:lpstr>Arial</vt:lpstr>
      <vt:lpstr>宋体</vt:lpstr>
      <vt:lpstr>Wingdings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xb21cn</dc:creator>
  <cp:lastModifiedBy>TOWER</cp:lastModifiedBy>
  <cp:revision>5</cp:revision>
  <dcterms:created xsi:type="dcterms:W3CDTF">2020-04-15T03:57:00Z</dcterms:created>
  <dcterms:modified xsi:type="dcterms:W3CDTF">2020-12-17T13:39:30Z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</Properties>
</file>